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Η </a:t>
            </a:r>
            <a:r>
              <a:rPr lang="el-GR" dirty="0">
                <a:solidFill>
                  <a:schemeClr val="bg1"/>
                </a:solidFill>
              </a:rPr>
              <a:t>οργάνωση και παρακολούθηση της σχολικής μεταφοράς στην </a:t>
            </a:r>
            <a:r>
              <a:rPr lang="el-GR" dirty="0" smtClean="0">
                <a:solidFill>
                  <a:schemeClr val="bg1"/>
                </a:solidFill>
              </a:rPr>
              <a:t>πράξη.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</a:t>
            </a:r>
            <a:r>
              <a:rPr lang="el-GR" dirty="0">
                <a:solidFill>
                  <a:schemeClr val="bg1"/>
                </a:solidFill>
              </a:rPr>
              <a:t>εμπειρία των ιδιωτικών εκπαιδευτηρίων.</a:t>
            </a:r>
          </a:p>
        </p:txBody>
      </p:sp>
      <p:pic>
        <p:nvPicPr>
          <p:cNvPr id="1026" name="Picture 2" descr="C:\Users\anikolaidis\Downloads\mandoulides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31718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Στόχοι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3816424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Έλεγχος της ασφάλειας των </a:t>
            </a:r>
            <a:r>
              <a:rPr lang="el-GR" dirty="0" smtClean="0">
                <a:solidFill>
                  <a:schemeClr val="bg1"/>
                </a:solidFill>
              </a:rPr>
              <a:t>μαθητών</a:t>
            </a:r>
          </a:p>
          <a:p>
            <a:r>
              <a:rPr lang="el-GR" dirty="0">
                <a:solidFill>
                  <a:schemeClr val="bg1"/>
                </a:solidFill>
              </a:rPr>
              <a:t>Τήρηση &amp; παρακολούθηση χρόνου παραλαβής 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l-GR" dirty="0">
                <a:solidFill>
                  <a:schemeClr val="bg1"/>
                </a:solidFill>
              </a:rPr>
              <a:t>παράδοσης </a:t>
            </a:r>
            <a:r>
              <a:rPr lang="el-GR" dirty="0" smtClean="0">
                <a:solidFill>
                  <a:schemeClr val="bg1"/>
                </a:solidFill>
              </a:rPr>
              <a:t>μαθητή</a:t>
            </a:r>
          </a:p>
          <a:p>
            <a:r>
              <a:rPr lang="el-GR" dirty="0">
                <a:solidFill>
                  <a:schemeClr val="bg1"/>
                </a:solidFill>
              </a:rPr>
              <a:t>Δημιουργία &amp; βελτιστοποίηση δρομολογίων</a:t>
            </a:r>
          </a:p>
          <a:p>
            <a:r>
              <a:rPr lang="el-GR" dirty="0">
                <a:solidFill>
                  <a:schemeClr val="bg1"/>
                </a:solidFill>
              </a:rPr>
              <a:t>Συμπεριφορά οδηγού </a:t>
            </a:r>
          </a:p>
          <a:p>
            <a:r>
              <a:rPr lang="el-GR" dirty="0">
                <a:solidFill>
                  <a:schemeClr val="bg1"/>
                </a:solidFill>
              </a:rPr>
              <a:t>Διαχείριση καταστάσεων εκτάκτου </a:t>
            </a:r>
            <a:r>
              <a:rPr lang="el-GR" dirty="0" smtClean="0">
                <a:solidFill>
                  <a:schemeClr val="bg1"/>
                </a:solidFill>
              </a:rPr>
              <a:t>ανάγκης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87824" y="2564904"/>
            <a:ext cx="3240360" cy="13247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Ευχαριστώ</a:t>
            </a:r>
          </a:p>
          <a:p>
            <a:pPr marL="0" indent="0" algn="ctr">
              <a:buNone/>
            </a:pPr>
            <a:r>
              <a:rPr lang="el-GR" dirty="0">
                <a:solidFill>
                  <a:schemeClr val="bg1"/>
                </a:solidFill>
              </a:rPr>
              <a:t>γ</a:t>
            </a:r>
            <a:r>
              <a:rPr lang="el-GR" dirty="0" smtClean="0">
                <a:solidFill>
                  <a:schemeClr val="bg1"/>
                </a:solidFill>
              </a:rPr>
              <a:t>ια την προσοχή σας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7237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45</Words>
  <Application>Microsoft Office PowerPoint</Application>
  <PresentationFormat>Προβολή στην οθόνη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Στόχοι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gkolios</dc:creator>
  <cp:lastModifiedBy>anikolaidis</cp:lastModifiedBy>
  <cp:revision>47</cp:revision>
  <dcterms:created xsi:type="dcterms:W3CDTF">2015-03-26T09:23:58Z</dcterms:created>
  <dcterms:modified xsi:type="dcterms:W3CDTF">2015-03-26T14:48:41Z</dcterms:modified>
</cp:coreProperties>
</file>